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312" r:id="rId2"/>
    <p:sldId id="313" r:id="rId3"/>
    <p:sldId id="279" r:id="rId4"/>
    <p:sldId id="281" r:id="rId5"/>
    <p:sldId id="282" r:id="rId6"/>
    <p:sldId id="283" r:id="rId7"/>
    <p:sldId id="284" r:id="rId8"/>
    <p:sldId id="285" r:id="rId9"/>
    <p:sldId id="274" r:id="rId10"/>
    <p:sldId id="275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92" autoAdjust="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9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5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9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73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7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8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7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1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66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7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685806"/>
            <a:ext cx="5524500" cy="494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6" y="685807"/>
            <a:ext cx="6276975" cy="4943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34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453" t="40251" r="22539" b="24125"/>
          <a:stretch/>
        </p:blipFill>
        <p:spPr>
          <a:xfrm>
            <a:off x="200025" y="342912"/>
            <a:ext cx="11747704" cy="48148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0391" t="31813" r="23124" b="60293"/>
          <a:stretch/>
        </p:blipFill>
        <p:spPr>
          <a:xfrm>
            <a:off x="214313" y="5114930"/>
            <a:ext cx="11747704" cy="141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054" y="100016"/>
            <a:ext cx="6051233" cy="662939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73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974" y="214312"/>
            <a:ext cx="11680403" cy="605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148" t="33125" r="24414" b="38938"/>
          <a:stretch/>
        </p:blipFill>
        <p:spPr>
          <a:xfrm>
            <a:off x="137127" y="742953"/>
            <a:ext cx="11954264" cy="540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156" t="24125" r="22539" b="7812"/>
          <a:stretch/>
        </p:blipFill>
        <p:spPr>
          <a:xfrm>
            <a:off x="1600200" y="128588"/>
            <a:ext cx="8915400" cy="661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273" t="25698" r="23476" b="26937"/>
          <a:stretch/>
        </p:blipFill>
        <p:spPr>
          <a:xfrm>
            <a:off x="328616" y="42864"/>
            <a:ext cx="11572874" cy="677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grayscl/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3" t="61801" r="14158" b="1037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360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00340" y="-2557461"/>
            <a:ext cx="6743700" cy="1197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964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859" t="20374" r="23125" b="8001"/>
          <a:stretch/>
        </p:blipFill>
        <p:spPr>
          <a:xfrm>
            <a:off x="1700211" y="0"/>
            <a:ext cx="9229727" cy="68394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86200" y="2600325"/>
            <a:ext cx="271463" cy="371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Lecture-5-2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1869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969" t="29563" r="24179" b="26187"/>
          <a:stretch/>
        </p:blipFill>
        <p:spPr>
          <a:xfrm>
            <a:off x="342900" y="195560"/>
            <a:ext cx="11463337" cy="644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6"/>
          <a:stretch/>
        </p:blipFill>
        <p:spPr bwMode="auto">
          <a:xfrm>
            <a:off x="1777681" y="0"/>
            <a:ext cx="8823644" cy="6858000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35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46826" y="-2110899"/>
            <a:ext cx="6858000" cy="110797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336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25078" t="27686" r="27109" b="19063"/>
          <a:stretch/>
        </p:blipFill>
        <p:spPr>
          <a:xfrm>
            <a:off x="1357312" y="0"/>
            <a:ext cx="9801226" cy="682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6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25899" t="38375" r="28749" b="18125"/>
          <a:stretch/>
        </p:blipFill>
        <p:spPr>
          <a:xfrm>
            <a:off x="757237" y="0"/>
            <a:ext cx="106533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6463" cy="397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0"/>
            <a:ext cx="6205537" cy="397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71924"/>
            <a:ext cx="6476365" cy="2886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26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800725" cy="387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0"/>
            <a:ext cx="6363335" cy="387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871912"/>
            <a:ext cx="6287135" cy="2974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73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15038" cy="3405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-1"/>
            <a:ext cx="6176962" cy="3405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6" y="3405186"/>
            <a:ext cx="6280784" cy="3452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3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6143625" cy="395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-1"/>
            <a:ext cx="6048375" cy="3814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02" y="3814762"/>
            <a:ext cx="4652010" cy="2800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565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129338" cy="39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0"/>
            <a:ext cx="6062662" cy="39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6" y="3952875"/>
            <a:ext cx="7784148" cy="2905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68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6463" cy="361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0"/>
            <a:ext cx="6205537" cy="361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614738"/>
            <a:ext cx="6967538" cy="3243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41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43625" cy="3218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-1"/>
            <a:ext cx="6048375" cy="3218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3457256"/>
            <a:ext cx="7306627" cy="34007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34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120</TotalTime>
  <Words>83</Words>
  <Application>Microsoft Office PowerPoint</Application>
  <PresentationFormat>Widescreen</PresentationFormat>
  <Paragraphs>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Aharoni</vt:lpstr>
      <vt:lpstr>Arial</vt:lpstr>
      <vt:lpstr>Corbel</vt:lpstr>
      <vt:lpstr>Garamond</vt:lpstr>
      <vt:lpstr>Times New Roman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37</cp:revision>
  <dcterms:created xsi:type="dcterms:W3CDTF">2016-10-17T04:57:00Z</dcterms:created>
  <dcterms:modified xsi:type="dcterms:W3CDTF">2017-12-17T22:02:08Z</dcterms:modified>
</cp:coreProperties>
</file>